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91" r:id="rId4"/>
    <p:sldId id="292" r:id="rId5"/>
    <p:sldId id="29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428" y="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6D76-7F84-5C44-876B-9D820F61AE5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5563" y="5695548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978644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66684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4" y="5695548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0920" y="5945891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09" y="6188754"/>
            <a:ext cx="1220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6783" y="3536476"/>
            <a:ext cx="6783614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Pilot of a Co-Curricular Assessment Model at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Arkansas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for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Student Research Events</a:t>
            </a:r>
            <a:endParaRPr lang="en-US" sz="1600" b="1" dirty="0" smtClean="0">
              <a:latin typeface="Arial"/>
              <a:cs typeface="Arial"/>
            </a:endParaRPr>
          </a:p>
          <a:p>
            <a:endParaRPr lang="en-US" sz="1600" b="1" i="1" dirty="0" smtClean="0">
              <a:latin typeface="Arial"/>
              <a:cs typeface="Arial"/>
            </a:endParaRPr>
          </a:p>
          <a:p>
            <a:pPr algn="ctr"/>
            <a:r>
              <a:rPr lang="en-US" sz="1600" b="1" i="1" dirty="0" smtClean="0">
                <a:latin typeface="Arial"/>
                <a:cs typeface="Arial"/>
              </a:rPr>
              <a:t>*Assessment Mini-Grant Recipient, 2017-2018</a:t>
            </a:r>
            <a:endParaRPr lang="en-US" sz="1600" b="1" i="1" dirty="0" smtClean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Emily Devereux, </a:t>
            </a:r>
            <a:r>
              <a:rPr lang="en-US" sz="1600" dirty="0" smtClean="0">
                <a:latin typeface="Arial"/>
                <a:cs typeface="Arial"/>
              </a:rPr>
              <a:t>MPA, CRA</a:t>
            </a:r>
            <a:endParaRPr lang="en-US" sz="1600" dirty="0" smtClean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Executive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Director of Research Development</a:t>
            </a:r>
          </a:p>
          <a:p>
            <a:r>
              <a:rPr lang="en-US" sz="1600" dirty="0" smtClean="0">
                <a:latin typeface="Arial"/>
                <a:cs typeface="Arial"/>
              </a:rPr>
              <a:t>Advisor, A-State Student Research Council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6475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9386" y="643467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9682" y="6202930"/>
            <a:ext cx="6620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Learn @ State, March </a:t>
            </a:r>
            <a:r>
              <a:rPr lang="en-US" sz="1300" i="1" dirty="0" smtClean="0"/>
              <a:t>14, 2018, </a:t>
            </a:r>
            <a:r>
              <a:rPr lang="en-US" sz="1300" i="1" dirty="0" smtClean="0"/>
              <a:t>Arkansas State University</a:t>
            </a:r>
            <a:br>
              <a:rPr lang="en-US" sz="1300" i="1" dirty="0" smtClean="0"/>
            </a:br>
            <a:r>
              <a:rPr lang="en-US" sz="1300" i="1" dirty="0" smtClean="0"/>
              <a:t>A Celebration of Investigations into Student-Learning Assessment</a:t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66" y="350266"/>
            <a:ext cx="4509370" cy="30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12266" y="1548809"/>
            <a:ext cx="6499586" cy="37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>
              <a:solidFill>
                <a:sysClr val="windowText" lastClr="000000"/>
              </a:solidFill>
              <a:latin typeface="Calibri"/>
            </a:endParaRPr>
          </a:p>
          <a:p>
            <a:pPr defTabSz="914400" eaLnBrk="1" fontAlgn="auto" hangingPunct="1">
              <a:spcAft>
                <a:spcPts val="0"/>
              </a:spcAft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Official Symposium of University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solidFill>
                  <a:sysClr val="windowText" lastClr="000000"/>
                </a:solidFill>
                <a:latin typeface="Calibri"/>
              </a:rPr>
              <a:t>Student Showcase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Inclusive of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all 6 Colleges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500" noProof="0" dirty="0" smtClean="0">
                <a:solidFill>
                  <a:sysClr val="windowText" lastClr="000000"/>
                </a:solidFill>
                <a:latin typeface="Calibri"/>
              </a:rPr>
              <a:t>Collaboration between RTT, Advancement, Learning Commons, SRC Committees for event and assessment activities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sp>
        <p:nvSpPr>
          <p:cNvPr id="16" name="Rectangle 15"/>
          <p:cNvSpPr/>
          <p:nvPr/>
        </p:nvSpPr>
        <p:spPr>
          <a:xfrm>
            <a:off x="2340499" y="225187"/>
            <a:ext cx="54226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Research Event </a:t>
            </a:r>
            <a:b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Assessment Tool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902" y="1032617"/>
            <a:ext cx="4029623" cy="15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881786" y="1383172"/>
            <a:ext cx="6960538" cy="426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Reason for Co-Curricular Assessment:</a:t>
            </a: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Provide evaluative </a:t>
            </a:r>
            <a:r>
              <a:rPr lang="en-US" sz="2500" dirty="0">
                <a:solidFill>
                  <a:sysClr val="windowText" lastClr="000000"/>
                </a:solidFill>
              </a:rPr>
              <a:t>methods to assess how participation in co-curricular student activities such as </a:t>
            </a:r>
            <a:r>
              <a:rPr lang="en-US" sz="2500" dirty="0" err="1">
                <a:solidFill>
                  <a:sysClr val="windowText" lastClr="000000"/>
                </a:solidFill>
              </a:rPr>
              <a:t>Create@State</a:t>
            </a:r>
            <a:r>
              <a:rPr lang="en-US" sz="2500" dirty="0">
                <a:solidFill>
                  <a:sysClr val="windowText" lastClr="000000"/>
                </a:solidFill>
              </a:rPr>
              <a:t> provides a learning </a:t>
            </a:r>
            <a:r>
              <a:rPr lang="en-US" sz="2500" dirty="0" smtClean="0">
                <a:solidFill>
                  <a:sysClr val="windowText" lastClr="000000"/>
                </a:solidFill>
              </a:rPr>
              <a:t>platform for identified SLOs:</a:t>
            </a: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Communication </a:t>
            </a:r>
            <a:r>
              <a:rPr lang="en-US" sz="2500" dirty="0">
                <a:solidFill>
                  <a:sysClr val="windowText" lastClr="000000"/>
                </a:solidFill>
              </a:rPr>
              <a:t>Skills</a:t>
            </a: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>
                <a:solidFill>
                  <a:sysClr val="windowText" lastClr="000000"/>
                </a:solidFill>
              </a:rPr>
              <a:t>Creative &amp; Critical Thinking</a:t>
            </a: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Learning </a:t>
            </a:r>
            <a:r>
              <a:rPr lang="en-US" sz="2500" dirty="0">
                <a:solidFill>
                  <a:sysClr val="windowText" lastClr="000000"/>
                </a:solidFill>
              </a:rPr>
              <a:t>outcomes believed to be </a:t>
            </a:r>
            <a:r>
              <a:rPr lang="en-US" sz="2500" dirty="0" smtClean="0">
                <a:solidFill>
                  <a:sysClr val="windowText" lastClr="000000"/>
                </a:solidFill>
              </a:rPr>
              <a:t>gained DURING:</a:t>
            </a: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Abstract composition process</a:t>
            </a: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Presenting/Dissemination of work to diverse audience</a:t>
            </a: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sp>
        <p:nvSpPr>
          <p:cNvPr id="16" name="Rectangle 15"/>
          <p:cNvSpPr/>
          <p:nvPr/>
        </p:nvSpPr>
        <p:spPr>
          <a:xfrm>
            <a:off x="2340499" y="225187"/>
            <a:ext cx="54226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Research Event </a:t>
            </a:r>
            <a:b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Assessment Tool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949218" y="1548809"/>
            <a:ext cx="6887893" cy="37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Methods:</a:t>
            </a: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Qualitative &amp; Quantitative </a:t>
            </a: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Survey adaptation </a:t>
            </a:r>
            <a:r>
              <a:rPr lang="en-US" sz="2500" dirty="0">
                <a:solidFill>
                  <a:sysClr val="windowText" lastClr="000000"/>
                </a:solidFill>
              </a:rPr>
              <a:t>of the </a:t>
            </a:r>
            <a:r>
              <a:rPr lang="en-US" sz="2500" b="1" i="1" dirty="0">
                <a:solidFill>
                  <a:sysClr val="windowText" lastClr="000000"/>
                </a:solidFill>
              </a:rPr>
              <a:t>Undergraduate Research Student Self-Assessment </a:t>
            </a:r>
            <a:r>
              <a:rPr lang="en-US" sz="2500" dirty="0">
                <a:solidFill>
                  <a:sysClr val="windowText" lastClr="000000"/>
                </a:solidFill>
              </a:rPr>
              <a:t>(URSSA; Hunter et al. 2009) instrument </a:t>
            </a:r>
            <a:r>
              <a:rPr lang="en-US" sz="2500" dirty="0" smtClean="0">
                <a:solidFill>
                  <a:sysClr val="windowText" lastClr="000000"/>
                </a:solidFill>
              </a:rPr>
              <a:t>(to address research, scholarly &amp; creative works)</a:t>
            </a: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Rubrics – Abstract &amp; Presentation</a:t>
            </a:r>
            <a:endParaRPr lang="en-US" sz="2500" dirty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sp>
        <p:nvSpPr>
          <p:cNvPr id="16" name="Rectangle 15"/>
          <p:cNvSpPr/>
          <p:nvPr/>
        </p:nvSpPr>
        <p:spPr>
          <a:xfrm>
            <a:off x="2340499" y="225187"/>
            <a:ext cx="54226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Research Event </a:t>
            </a:r>
            <a:b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Assessment Tool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949218" y="1548809"/>
            <a:ext cx="7019418" cy="42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Data Analysis &amp; Action Plan, April –May 2018.</a:t>
            </a: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Determine/improve learning process for student research events.</a:t>
            </a: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Metrics/benchmarks for competitive federal proposals (institutional support of student research &amp; broader impacts).</a:t>
            </a: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Stewardship for Advancement.</a:t>
            </a: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r>
              <a:rPr lang="en-US" sz="2500" dirty="0" smtClean="0">
                <a:solidFill>
                  <a:sysClr val="windowText" lastClr="000000"/>
                </a:solidFill>
              </a:rPr>
              <a:t>Piloted </a:t>
            </a:r>
            <a:r>
              <a:rPr lang="en-US" sz="2500" dirty="0">
                <a:solidFill>
                  <a:sysClr val="windowText" lastClr="000000"/>
                </a:solidFill>
              </a:rPr>
              <a:t>model for assessment of student research events to be further refined and repeated at additional institutions</a:t>
            </a: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457200" lvl="0" indent="-457200" defTabSz="914400" eaLnBrk="1" fontAlgn="auto" hangingPunct="1">
              <a:spcAft>
                <a:spcPts val="0"/>
              </a:spcAft>
              <a:buAutoNum type="arabicPeriod"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sp>
        <p:nvSpPr>
          <p:cNvPr id="16" name="Rectangle 15"/>
          <p:cNvSpPr/>
          <p:nvPr/>
        </p:nvSpPr>
        <p:spPr>
          <a:xfrm>
            <a:off x="2340499" y="225187"/>
            <a:ext cx="54226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 Research Event </a:t>
            </a:r>
            <a:b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Assessment Tool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12854</TotalTime>
  <Words>284</Words>
  <Application>Microsoft Office PowerPoint</Application>
  <PresentationFormat>On-screen Show (4:3)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MS PGothic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Emily Devereux</cp:lastModifiedBy>
  <cp:revision>64</cp:revision>
  <cp:lastPrinted>2013-08-23T22:03:43Z</cp:lastPrinted>
  <dcterms:created xsi:type="dcterms:W3CDTF">2013-08-23T15:55:02Z</dcterms:created>
  <dcterms:modified xsi:type="dcterms:W3CDTF">2018-03-08T01:59:22Z</dcterms:modified>
</cp:coreProperties>
</file>